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1AEFAF-6CD6-40F4-A1B1-A8C0AC181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9912" y="76200"/>
            <a:ext cx="5972175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50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23</cp:revision>
  <dcterms:created xsi:type="dcterms:W3CDTF">2020-04-18T07:36:16Z</dcterms:created>
  <dcterms:modified xsi:type="dcterms:W3CDTF">2020-05-06T06:22:53Z</dcterms:modified>
</cp:coreProperties>
</file>